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2"/>
  </p:notesMasterIdLst>
  <p:sldIdLst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4660"/>
  </p:normalViewPr>
  <p:slideViewPr>
    <p:cSldViewPr snapToGrid="0">
      <p:cViewPr varScale="1">
        <p:scale>
          <a:sx n="52" d="100"/>
          <a:sy n="52" d="100"/>
        </p:scale>
        <p:origin x="-96" y="-7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91123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560460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3907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/>
              <a:t>Japanese Society for Dialysis Therapy</a:t>
            </a:r>
            <a:r>
              <a:rPr lang="ja-JP" altLang="en-US" sz="1400" i="1" cap="none" dirty="0"/>
              <a:t>　 　</a:t>
            </a:r>
            <a:r>
              <a:rPr lang="en-US" altLang="ja-JP" sz="1200" i="1" cap="none" dirty="0"/>
              <a:t>2017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67728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30055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047892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778252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141925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598842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697736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668033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151320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653129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050263140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596</TotalTime>
  <Words>0</Words>
  <Application>Microsoft Office PowerPoint</Application>
  <PresentationFormat>画面に合わせる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9</vt:i4>
      </vt:variant>
    </vt:vector>
  </HeadingPairs>
  <TitlesOfParts>
    <vt:vector size="11" baseType="lpstr">
      <vt:lpstr>レトロスペクト</vt:lpstr>
      <vt:lpstr>デザインの設定</vt:lpstr>
      <vt:lpstr>スライド 1</vt:lpstr>
      <vt:lpstr>スライド 2</vt:lpstr>
      <vt:lpstr>スライド 3</vt:lpstr>
      <vt:lpstr>スライド 4</vt:lpstr>
      <vt:lpstr>スライド 5</vt:lpstr>
      <vt:lpstr>スライド 6</vt:lpstr>
      <vt:lpstr>スライド 7</vt:lpstr>
      <vt:lpstr>スライド 8</vt:lpstr>
      <vt:lpstr>スライド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sakata</cp:lastModifiedBy>
  <cp:revision>28</cp:revision>
  <cp:lastPrinted>2019-12-09T04:02:39Z</cp:lastPrinted>
  <dcterms:created xsi:type="dcterms:W3CDTF">2017-08-28T01:14:53Z</dcterms:created>
  <dcterms:modified xsi:type="dcterms:W3CDTF">2020-08-12T07:40:02Z</dcterms:modified>
</cp:coreProperties>
</file>